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0;&#1085;&#1089;&#1090;&#1080;&#1090;&#1091;&#1090;&#1074;&#1086;&#1089;&#1087;&#1080;&#1090;&#1072;&#1085;&#1080;&#1103;.&#1088;&#1092;/press-center/profilaktika/kak-zashchitit-rebyenka-ot-padeniya-iz-okna/?sphrase_id=158578" TargetMode="External"/><Relationship Id="rId2" Type="http://schemas.openxmlformats.org/officeDocument/2006/relationships/hyperlink" Target="https://&#1080;&#1085;&#1089;&#1090;&#1080;&#1090;&#1091;&#1090;&#1074;&#1086;&#1089;&#1087;&#1080;&#1090;&#1072;&#1085;&#1080;&#1103;.&#1088;&#1092;/profilaktika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6252294"/>
          </a:xfrm>
        </p:spPr>
        <p:txBody>
          <a:bodyPr>
            <a:normAutofit fontScale="70000" lnSpcReduction="20000"/>
          </a:bodyPr>
          <a:lstStyle/>
          <a:p>
            <a:r>
              <a:rPr lang="ru-RU" sz="105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защитить </a:t>
            </a:r>
            <a:r>
              <a:rPr lang="ru-RU" sz="105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</a:t>
            </a:r>
            <a:r>
              <a:rPr lang="ru-RU" sz="105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падения из окна</a:t>
            </a:r>
            <a:r>
              <a:rPr lang="ru-RU" sz="105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лето специалисты отмечают рост несчастных случаев, связанных с выпадением детей из окон. Специально для родителей Федеральный центр 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«Профилактика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»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подготовил рекомендации на основе материалов МЧС России с основными правилами:</a:t>
            </a:r>
          </a:p>
          <a:p>
            <a:pPr marL="0" indent="0"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сделать пространство дома безопасным;</a:t>
            </a:r>
          </a:p>
          <a:p>
            <a:pPr marL="0" indent="0"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чему не стоит учить детей;</a:t>
            </a:r>
          </a:p>
          <a:p>
            <a:pPr marL="0" indent="0"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что обратить внимание во время проветривания.</a:t>
            </a:r>
          </a:p>
          <a:p>
            <a:pPr marL="0" indent="0">
              <a:buNone/>
            </a:pP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правила безопасности при проветривании: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открытии окон в квартире и проветривании помещения, важно убедиться, что ребёнок находится под присмотром.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проветривания лучше открывать фрамуги и форточки.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Окно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открывать не более, чем на 10 см. Ограничить открытие помогут специальные устройства.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Стоит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отодвинуть всю мебель, включая кровати, от окон. Это поможет предотвратить случайное попадание малыша на подоконник.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стоит учить ребёнка подставлять под ноги стул или иное приспособление, чтобы выглянуть в окно или заглянуть на улицу с балкона.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показывать ребёнку, как открывается окно. Чем позднее он научиться открывать окно самостоятельно, тем более безопасным будет его пребывание в квартире.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должны разрешать детям выходить на балкон без сопровождения взрослых.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стоит полагаться, что москитные сетки защитят ребёнка. </a:t>
            </a:r>
            <a:r>
              <a:rPr lang="ru-RU" sz="1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видит препятствие впереди, уверенно опирается на него, и в результате может выпасть вместе с сеткой, которая не рассчитана на вес даже самого крохотного годовалого малыша.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5–7 лет боится оставаться в комнате один, не стоит оставлять его даже на короткое время. Зачастую, чувствуя страх, дети выглядывают в окно или с балкона, надеясь увидеть родителей, что может повлечь их падение.</a:t>
            </a:r>
          </a:p>
          <a:p>
            <a:pPr marL="0" indent="0">
              <a:buNone/>
            </a:pPr>
            <a:endPara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Подбирайте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аксессуары на окна следует с осторожностью. Средства для защиты от солнца, такие как жалюзи и рулонные шторы, должны быть без свисающих шнуров и цепочек. С их помощью ребёнок может взобраться на окно или запутаться в них, спровоцировав удушье.</a:t>
            </a:r>
          </a:p>
          <a:p>
            <a:endParaRPr lang="ru-RU" sz="1050" dirty="0" smtClean="0"/>
          </a:p>
          <a:p>
            <a:pPr marL="0" indent="0">
              <a:buNone/>
            </a:pPr>
            <a:r>
              <a:rPr lang="ru-RU" sz="1050" dirty="0" smtClean="0"/>
              <a:t>*Материалы взяты с официального сайта Института изучения детства, семьи </a:t>
            </a:r>
            <a:r>
              <a:rPr lang="ru-RU" sz="1050" smtClean="0"/>
              <a:t>и воспитания </a:t>
            </a:r>
            <a:r>
              <a:rPr lang="ru-RU" sz="900">
                <a:hlinkClick r:id="rId3"/>
              </a:rPr>
              <a:t>Как защитить ребёнка от падения из окна?</a:t>
            </a:r>
            <a:endParaRPr lang="ru-RU" sz="1050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В </a:t>
            </a:r>
            <a:r>
              <a:rPr lang="ru-RU" dirty="0">
                <a:solidFill>
                  <a:srgbClr val="FF0000"/>
                </a:solidFill>
              </a:rPr>
              <a:t>случае возникновения нештатных ситуаций обратиться за помощью можно по телефону «01», с мобильного телефона – «101» или «112».</a:t>
            </a:r>
          </a:p>
          <a:p>
            <a:endParaRPr lang="ru-RU" dirty="0"/>
          </a:p>
        </p:txBody>
      </p:sp>
      <p:pic>
        <p:nvPicPr>
          <p:cNvPr id="1027" name="Picture 3" descr="C:\Users\ShaipovaOG\Documents\ФОТО и сайт\Фото сайт 2025\Безопасность\фото институт изучения детства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76672"/>
            <a:ext cx="3131840" cy="188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532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50</TotalTime>
  <Words>53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Исполнительная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Гундорова Юлия Вячеславовна</dc:creator>
  <cp:lastModifiedBy>Шаипова Ольга Геннадьевна</cp:lastModifiedBy>
  <cp:revision>3</cp:revision>
  <cp:lastPrinted>2025-05-19T11:25:31Z</cp:lastPrinted>
  <dcterms:created xsi:type="dcterms:W3CDTF">2025-05-19T11:07:40Z</dcterms:created>
  <dcterms:modified xsi:type="dcterms:W3CDTF">2025-05-19T12:02:00Z</dcterms:modified>
</cp:coreProperties>
</file>